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94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10" Type="http://schemas.openxmlformats.org/officeDocument/2006/relationships/image" Target="../media/image11.png"/><Relationship Id="rId4" Type="http://schemas.openxmlformats.org/officeDocument/2006/relationships/image" Target="../media/image6.jpg"/><Relationship Id="rId9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57106E-956E-3EA3-FB02-025C1CECD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800" y="685800"/>
            <a:ext cx="4902200" cy="36766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012398-1C57-A21E-0DCC-CE180D0D08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200" y="3209925"/>
            <a:ext cx="4191000" cy="314325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303" y="0"/>
            <a:ext cx="16392605" cy="9144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5DDEE7-4444-59C7-4F12-DDD141FA67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3270250"/>
            <a:ext cx="2961608" cy="21526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6D0ABC7-371E-D07E-30F7-794A2B554D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228599"/>
            <a:ext cx="2813958" cy="21104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043ABA-FEAB-BD6F-D201-27A328C96C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600" y="3159323"/>
            <a:ext cx="3048000" cy="228897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0817EA3-A788-B568-E89F-0251B2324F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5943600"/>
            <a:ext cx="2870200" cy="21526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C020BFF-BEAB-983D-4F68-DB385A3F7D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883" y="5921830"/>
            <a:ext cx="2870199" cy="215265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CFCD504-0343-72DD-B005-04E6BA1B22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113" y="5895975"/>
            <a:ext cx="2870199" cy="215265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2CA8646-FC71-9CB0-130C-75C460844C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87" y="397270"/>
            <a:ext cx="3051970" cy="228897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7C804F7-850A-9D4C-E09D-AB8EF09BFA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616" y="-4989"/>
            <a:ext cx="4558183" cy="910467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0</Words>
  <Application>Microsoft Office PowerPoint</Application>
  <PresentationFormat>Довільний</PresentationFormat>
  <Paragraphs>0</Paragraphs>
  <Slides>10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Lego Foundation</cp:lastModifiedBy>
  <cp:revision>13</cp:revision>
  <dcterms:created xsi:type="dcterms:W3CDTF">2006-08-16T00:00:00Z</dcterms:created>
  <dcterms:modified xsi:type="dcterms:W3CDTF">2026-03-22T14:17:07Z</dcterms:modified>
</cp:coreProperties>
</file>