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9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304" r:id="rId2"/>
    <p:sldId id="259" r:id="rId3"/>
    <p:sldId id="266" r:id="rId4"/>
    <p:sldId id="299" r:id="rId5"/>
    <p:sldId id="257" r:id="rId6"/>
    <p:sldId id="293" r:id="rId7"/>
    <p:sldId id="260" r:id="rId8"/>
    <p:sldId id="286" r:id="rId9"/>
    <p:sldId id="285" r:id="rId10"/>
    <p:sldId id="295" r:id="rId11"/>
    <p:sldId id="287" r:id="rId12"/>
    <p:sldId id="294" r:id="rId13"/>
    <p:sldId id="265" r:id="rId14"/>
    <p:sldId id="267" r:id="rId15"/>
  </p:sldIdLst>
  <p:sldSz cx="9144000" cy="6858000" type="screen4x3"/>
  <p:notesSz cx="6858000" cy="9144000"/>
  <p:embeddedFontLst>
    <p:embeddedFont>
      <p:font typeface="Libre Franklin" pitchFamily="2" charset="0"/>
      <p:regular r:id="rId17"/>
      <p:bold r:id="rId18"/>
      <p:italic r:id="rId19"/>
      <p:boldItalic r:id="rId20"/>
    </p:embeddedFont>
    <p:embeddedFont>
      <p:font typeface="Nunito" pitchFamily="2" charset="-52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g6RdwocXxlkUxBj1KetoQWTh/o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F73531-2602-4C73-B5BE-71BAF0D5C4BC}" v="18" dt="2025-02-13T14:23:00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go Foundation" userId="8c393efc067c9482" providerId="LiveId" clId="{C9F73531-2602-4C73-B5BE-71BAF0D5C4BC}"/>
    <pc:docChg chg="undo custSel addSld modSld">
      <pc:chgData name="Lego Foundation" userId="8c393efc067c9482" providerId="LiveId" clId="{C9F73531-2602-4C73-B5BE-71BAF0D5C4BC}" dt="2025-02-13T14:23:09.843" v="695" actId="14100"/>
      <pc:docMkLst>
        <pc:docMk/>
      </pc:docMkLst>
      <pc:sldChg chg="addSp modSp mod">
        <pc:chgData name="Lego Foundation" userId="8c393efc067c9482" providerId="LiveId" clId="{C9F73531-2602-4C73-B5BE-71BAF0D5C4BC}" dt="2025-02-13T14:16:37.530" v="623" actId="1076"/>
        <pc:sldMkLst>
          <pc:docMk/>
          <pc:sldMk cId="0" sldId="256"/>
        </pc:sldMkLst>
        <pc:spChg chg="mod">
          <ac:chgData name="Lego Foundation" userId="8c393efc067c9482" providerId="LiveId" clId="{C9F73531-2602-4C73-B5BE-71BAF0D5C4BC}" dt="2025-02-13T11:18:40.777" v="10" actId="20577"/>
          <ac:spMkLst>
            <pc:docMk/>
            <pc:sldMk cId="0" sldId="256"/>
            <ac:spMk id="140" creationId="{00000000-0000-0000-0000-000000000000}"/>
          </ac:spMkLst>
        </pc:spChg>
        <pc:spChg chg="mod">
          <ac:chgData name="Lego Foundation" userId="8c393efc067c9482" providerId="LiveId" clId="{C9F73531-2602-4C73-B5BE-71BAF0D5C4BC}" dt="2025-02-13T11:18:57.281" v="11" actId="255"/>
          <ac:spMkLst>
            <pc:docMk/>
            <pc:sldMk cId="0" sldId="256"/>
            <ac:spMk id="141" creationId="{00000000-0000-0000-0000-000000000000}"/>
          </ac:spMkLst>
        </pc:spChg>
        <pc:picChg chg="add mod">
          <ac:chgData name="Lego Foundation" userId="8c393efc067c9482" providerId="LiveId" clId="{C9F73531-2602-4C73-B5BE-71BAF0D5C4BC}" dt="2025-02-13T14:16:37.530" v="623" actId="1076"/>
          <ac:picMkLst>
            <pc:docMk/>
            <pc:sldMk cId="0" sldId="256"/>
            <ac:picMk id="3" creationId="{9C3BF8DC-C96E-BC85-E78E-EB3FED5B64D1}"/>
          </ac:picMkLst>
        </pc:picChg>
      </pc:sldChg>
      <pc:sldChg chg="addSp modSp mod">
        <pc:chgData name="Lego Foundation" userId="8c393efc067c9482" providerId="LiveId" clId="{C9F73531-2602-4C73-B5BE-71BAF0D5C4BC}" dt="2025-02-13T14:17:44.694" v="630" actId="1076"/>
        <pc:sldMkLst>
          <pc:docMk/>
          <pc:sldMk cId="0" sldId="257"/>
        </pc:sldMkLst>
        <pc:spChg chg="mod">
          <ac:chgData name="Lego Foundation" userId="8c393efc067c9482" providerId="LiveId" clId="{C9F73531-2602-4C73-B5BE-71BAF0D5C4BC}" dt="2025-02-13T11:21:13.973" v="57" actId="20577"/>
          <ac:spMkLst>
            <pc:docMk/>
            <pc:sldMk cId="0" sldId="257"/>
            <ac:spMk id="146" creationId="{00000000-0000-0000-0000-000000000000}"/>
          </ac:spMkLst>
        </pc:spChg>
        <pc:spChg chg="mod">
          <ac:chgData name="Lego Foundation" userId="8c393efc067c9482" providerId="LiveId" clId="{C9F73531-2602-4C73-B5BE-71BAF0D5C4BC}" dt="2025-02-13T11:23:21.336" v="200" actId="20577"/>
          <ac:spMkLst>
            <pc:docMk/>
            <pc:sldMk cId="0" sldId="257"/>
            <ac:spMk id="147" creationId="{00000000-0000-0000-0000-000000000000}"/>
          </ac:spMkLst>
        </pc:spChg>
        <pc:picChg chg="add mod">
          <ac:chgData name="Lego Foundation" userId="8c393efc067c9482" providerId="LiveId" clId="{C9F73531-2602-4C73-B5BE-71BAF0D5C4BC}" dt="2025-02-13T14:17:44.694" v="630" actId="1076"/>
          <ac:picMkLst>
            <pc:docMk/>
            <pc:sldMk cId="0" sldId="257"/>
            <ac:picMk id="3" creationId="{80822FD8-79A0-4FD1-C45E-572C0EB28F9D}"/>
          </ac:picMkLst>
        </pc:picChg>
      </pc:sldChg>
      <pc:sldChg chg="addSp modSp mod">
        <pc:chgData name="Lego Foundation" userId="8c393efc067c9482" providerId="LiveId" clId="{C9F73531-2602-4C73-B5BE-71BAF0D5C4BC}" dt="2025-02-13T14:17:06.913" v="628" actId="1076"/>
        <pc:sldMkLst>
          <pc:docMk/>
          <pc:sldMk cId="0" sldId="259"/>
        </pc:sldMkLst>
        <pc:spChg chg="mod">
          <ac:chgData name="Lego Foundation" userId="8c393efc067c9482" providerId="LiveId" clId="{C9F73531-2602-4C73-B5BE-71BAF0D5C4BC}" dt="2025-02-13T11:19:41.106" v="12" actId="13926"/>
          <ac:spMkLst>
            <pc:docMk/>
            <pc:sldMk cId="0" sldId="259"/>
            <ac:spMk id="162" creationId="{00000000-0000-0000-0000-000000000000}"/>
          </ac:spMkLst>
        </pc:spChg>
        <pc:picChg chg="add mod">
          <ac:chgData name="Lego Foundation" userId="8c393efc067c9482" providerId="LiveId" clId="{C9F73531-2602-4C73-B5BE-71BAF0D5C4BC}" dt="2025-02-13T14:17:06.913" v="628" actId="1076"/>
          <ac:picMkLst>
            <pc:docMk/>
            <pc:sldMk cId="0" sldId="259"/>
            <ac:picMk id="3" creationId="{665BD043-3030-C7CD-566A-DB5F66E853EB}"/>
          </ac:picMkLst>
        </pc:picChg>
      </pc:sldChg>
      <pc:sldChg chg="addSp delSp modSp mod">
        <pc:chgData name="Lego Foundation" userId="8c393efc067c9482" providerId="LiveId" clId="{C9F73531-2602-4C73-B5BE-71BAF0D5C4BC}" dt="2025-02-13T14:21:06.036" v="673" actId="14100"/>
        <pc:sldMkLst>
          <pc:docMk/>
          <pc:sldMk cId="0" sldId="260"/>
        </pc:sldMkLst>
        <pc:spChg chg="mod">
          <ac:chgData name="Lego Foundation" userId="8c393efc067c9482" providerId="LiveId" clId="{C9F73531-2602-4C73-B5BE-71BAF0D5C4BC}" dt="2025-02-13T14:21:06.036" v="673" actId="14100"/>
          <ac:spMkLst>
            <pc:docMk/>
            <pc:sldMk cId="0" sldId="260"/>
            <ac:spMk id="169" creationId="{00000000-0000-0000-0000-000000000000}"/>
          </ac:spMkLst>
        </pc:spChg>
        <pc:picChg chg="del">
          <ac:chgData name="Lego Foundation" userId="8c393efc067c9482" providerId="LiveId" clId="{C9F73531-2602-4C73-B5BE-71BAF0D5C4BC}" dt="2025-02-13T13:56:03.611" v="381" actId="478"/>
          <ac:picMkLst>
            <pc:docMk/>
            <pc:sldMk cId="0" sldId="260"/>
            <ac:picMk id="3" creationId="{4791CBAB-99B2-598D-DC00-58170EF6249F}"/>
          </ac:picMkLst>
        </pc:picChg>
        <pc:picChg chg="add mod">
          <ac:chgData name="Lego Foundation" userId="8c393efc067c9482" providerId="LiveId" clId="{C9F73531-2602-4C73-B5BE-71BAF0D5C4BC}" dt="2025-02-13T13:57:01.611" v="390" actId="14100"/>
          <ac:picMkLst>
            <pc:docMk/>
            <pc:sldMk cId="0" sldId="260"/>
            <ac:picMk id="4" creationId="{6628B9A4-1264-3E39-BA1A-B83D5CB076DA}"/>
          </ac:picMkLst>
        </pc:picChg>
        <pc:picChg chg="add mod">
          <ac:chgData name="Lego Foundation" userId="8c393efc067c9482" providerId="LiveId" clId="{C9F73531-2602-4C73-B5BE-71BAF0D5C4BC}" dt="2025-02-13T14:20:57.416" v="671" actId="1076"/>
          <ac:picMkLst>
            <pc:docMk/>
            <pc:sldMk cId="0" sldId="260"/>
            <ac:picMk id="6" creationId="{A2BA3C7A-86F4-B6DF-284E-F5CA1F054EA9}"/>
          </ac:picMkLst>
        </pc:picChg>
      </pc:sldChg>
      <pc:sldChg chg="addSp delSp modSp mod">
        <pc:chgData name="Lego Foundation" userId="8c393efc067c9482" providerId="LiveId" clId="{C9F73531-2602-4C73-B5BE-71BAF0D5C4BC}" dt="2025-02-13T14:22:02.801" v="684" actId="1076"/>
        <pc:sldMkLst>
          <pc:docMk/>
          <pc:sldMk cId="2959277642" sldId="285"/>
        </pc:sldMkLst>
        <pc:spChg chg="mod">
          <ac:chgData name="Lego Foundation" userId="8c393efc067c9482" providerId="LiveId" clId="{C9F73531-2602-4C73-B5BE-71BAF0D5C4BC}" dt="2025-02-13T14:05:38.162" v="492" actId="20577"/>
          <ac:spMkLst>
            <pc:docMk/>
            <pc:sldMk cId="2959277642" sldId="285"/>
            <ac:spMk id="169" creationId="{00000000-0000-0000-0000-000000000000}"/>
          </ac:spMkLst>
        </pc:spChg>
        <pc:picChg chg="del">
          <ac:chgData name="Lego Foundation" userId="8c393efc067c9482" providerId="LiveId" clId="{C9F73531-2602-4C73-B5BE-71BAF0D5C4BC}" dt="2025-02-13T14:02:12.991" v="414" actId="478"/>
          <ac:picMkLst>
            <pc:docMk/>
            <pc:sldMk cId="2959277642" sldId="285"/>
            <ac:picMk id="3" creationId="{35165934-6689-7C7F-1C51-53AF6BEA4D20}"/>
          </ac:picMkLst>
        </pc:picChg>
        <pc:picChg chg="add mod">
          <ac:chgData name="Lego Foundation" userId="8c393efc067c9482" providerId="LiveId" clId="{C9F73531-2602-4C73-B5BE-71BAF0D5C4BC}" dt="2025-02-13T14:05:46.941" v="493" actId="1076"/>
          <ac:picMkLst>
            <pc:docMk/>
            <pc:sldMk cId="2959277642" sldId="285"/>
            <ac:picMk id="6" creationId="{623D7BA0-09F6-CBFE-A8F0-920A33ECE327}"/>
          </ac:picMkLst>
        </pc:picChg>
        <pc:picChg chg="add mod">
          <ac:chgData name="Lego Foundation" userId="8c393efc067c9482" providerId="LiveId" clId="{C9F73531-2602-4C73-B5BE-71BAF0D5C4BC}" dt="2025-02-13T14:22:02.801" v="684" actId="1076"/>
          <ac:picMkLst>
            <pc:docMk/>
            <pc:sldMk cId="2959277642" sldId="285"/>
            <ac:picMk id="12" creationId="{14B178F1-54DC-19AF-5765-23BDF5E567FC}"/>
          </ac:picMkLst>
        </pc:picChg>
        <pc:inkChg chg="del mod">
          <ac:chgData name="Lego Foundation" userId="8c393efc067c9482" providerId="LiveId" clId="{C9F73531-2602-4C73-B5BE-71BAF0D5C4BC}" dt="2025-02-13T14:02:24.022" v="418" actId="478"/>
          <ac:inkMkLst>
            <pc:docMk/>
            <pc:sldMk cId="2959277642" sldId="285"/>
            <ac:inkMk id="7" creationId="{21B2B7A8-5F3D-BF2B-1072-7797E34C0FFD}"/>
          </ac:inkMkLst>
        </pc:inkChg>
        <pc:inkChg chg="del">
          <ac:chgData name="Lego Foundation" userId="8c393efc067c9482" providerId="LiveId" clId="{C9F73531-2602-4C73-B5BE-71BAF0D5C4BC}" dt="2025-02-13T14:02:20.326" v="416" actId="478"/>
          <ac:inkMkLst>
            <pc:docMk/>
            <pc:sldMk cId="2959277642" sldId="285"/>
            <ac:inkMk id="8" creationId="{920227E3-3A88-74CD-D4DA-8AB114848C62}"/>
          </ac:inkMkLst>
        </pc:inkChg>
        <pc:inkChg chg="del">
          <ac:chgData name="Lego Foundation" userId="8c393efc067c9482" providerId="LiveId" clId="{C9F73531-2602-4C73-B5BE-71BAF0D5C4BC}" dt="2025-02-13T14:02:17.685" v="415" actId="478"/>
          <ac:inkMkLst>
            <pc:docMk/>
            <pc:sldMk cId="2959277642" sldId="285"/>
            <ac:inkMk id="9" creationId="{785C15C4-507A-7761-E3F6-4C6A051E9740}"/>
          </ac:inkMkLst>
        </pc:inkChg>
      </pc:sldChg>
      <pc:sldChg chg="addSp delSp modSp mod">
        <pc:chgData name="Lego Foundation" userId="8c393efc067c9482" providerId="LiveId" clId="{C9F73531-2602-4C73-B5BE-71BAF0D5C4BC}" dt="2025-02-13T14:21:30.551" v="678" actId="1076"/>
        <pc:sldMkLst>
          <pc:docMk/>
          <pc:sldMk cId="1450682579" sldId="286"/>
        </pc:sldMkLst>
        <pc:spChg chg="mod">
          <ac:chgData name="Lego Foundation" userId="8c393efc067c9482" providerId="LiveId" clId="{C9F73531-2602-4C73-B5BE-71BAF0D5C4BC}" dt="2025-02-13T13:59:19.403" v="411" actId="14100"/>
          <ac:spMkLst>
            <pc:docMk/>
            <pc:sldMk cId="1450682579" sldId="286"/>
            <ac:spMk id="169" creationId="{00000000-0000-0000-0000-000000000000}"/>
          </ac:spMkLst>
        </pc:spChg>
        <pc:picChg chg="add mod">
          <ac:chgData name="Lego Foundation" userId="8c393efc067c9482" providerId="LiveId" clId="{C9F73531-2602-4C73-B5BE-71BAF0D5C4BC}" dt="2025-02-13T13:59:41.621" v="412" actId="14100"/>
          <ac:picMkLst>
            <pc:docMk/>
            <pc:sldMk cId="1450682579" sldId="286"/>
            <ac:picMk id="3" creationId="{BE467347-C2B1-E93E-F0A6-973001EEB449}"/>
          </ac:picMkLst>
        </pc:picChg>
        <pc:picChg chg="add mod">
          <ac:chgData name="Lego Foundation" userId="8c393efc067c9482" providerId="LiveId" clId="{C9F73531-2602-4C73-B5BE-71BAF0D5C4BC}" dt="2025-02-13T14:21:30.551" v="678" actId="1076"/>
          <ac:picMkLst>
            <pc:docMk/>
            <pc:sldMk cId="1450682579" sldId="286"/>
            <ac:picMk id="5" creationId="{4601E4E3-B82B-6F35-8DBA-61228A16EBF0}"/>
          </ac:picMkLst>
        </pc:picChg>
        <pc:picChg chg="del">
          <ac:chgData name="Lego Foundation" userId="8c393efc067c9482" providerId="LiveId" clId="{C9F73531-2602-4C73-B5BE-71BAF0D5C4BC}" dt="2025-02-13T13:57:55.146" v="391" actId="478"/>
          <ac:picMkLst>
            <pc:docMk/>
            <pc:sldMk cId="1450682579" sldId="286"/>
            <ac:picMk id="6" creationId="{79331288-1AB7-D40A-A618-168C1AB74BC0}"/>
          </ac:picMkLst>
        </pc:picChg>
      </pc:sldChg>
      <pc:sldChg chg="addSp delSp modSp mod">
        <pc:chgData name="Lego Foundation" userId="8c393efc067c9482" providerId="LiveId" clId="{C9F73531-2602-4C73-B5BE-71BAF0D5C4BC}" dt="2025-02-13T14:23:09.843" v="695" actId="14100"/>
        <pc:sldMkLst>
          <pc:docMk/>
          <pc:sldMk cId="3404394479" sldId="287"/>
        </pc:sldMkLst>
        <pc:spChg chg="mod">
          <ac:chgData name="Lego Foundation" userId="8c393efc067c9482" providerId="LiveId" clId="{C9F73531-2602-4C73-B5BE-71BAF0D5C4BC}" dt="2025-02-13T14:22:50.931" v="691" actId="27636"/>
          <ac:spMkLst>
            <pc:docMk/>
            <pc:sldMk cId="3404394479" sldId="287"/>
            <ac:spMk id="169" creationId="{00000000-0000-0000-0000-000000000000}"/>
          </ac:spMkLst>
        </pc:spChg>
        <pc:picChg chg="add mod">
          <ac:chgData name="Lego Foundation" userId="8c393efc067c9482" providerId="LiveId" clId="{C9F73531-2602-4C73-B5BE-71BAF0D5C4BC}" dt="2025-02-13T14:12:01.962" v="609" actId="1076"/>
          <ac:picMkLst>
            <pc:docMk/>
            <pc:sldMk cId="3404394479" sldId="287"/>
            <ac:picMk id="3" creationId="{4B8B2563-BB65-2839-CB2F-A99BF8647391}"/>
          </ac:picMkLst>
        </pc:picChg>
        <pc:picChg chg="add mod">
          <ac:chgData name="Lego Foundation" userId="8c393efc067c9482" providerId="LiveId" clId="{C9F73531-2602-4C73-B5BE-71BAF0D5C4BC}" dt="2025-02-13T14:23:09.843" v="695" actId="14100"/>
          <ac:picMkLst>
            <pc:docMk/>
            <pc:sldMk cId="3404394479" sldId="287"/>
            <ac:picMk id="5" creationId="{DA70E8DA-9B6F-AC6B-C488-B9517585B7F3}"/>
          </ac:picMkLst>
        </pc:picChg>
        <pc:picChg chg="del">
          <ac:chgData name="Lego Foundation" userId="8c393efc067c9482" providerId="LiveId" clId="{C9F73531-2602-4C73-B5BE-71BAF0D5C4BC}" dt="2025-02-13T14:10:57.035" v="552" actId="478"/>
          <ac:picMkLst>
            <pc:docMk/>
            <pc:sldMk cId="3404394479" sldId="287"/>
            <ac:picMk id="6" creationId="{3B569AC6-66A4-3475-C241-A71CECEE1876}"/>
          </ac:picMkLst>
        </pc:picChg>
      </pc:sldChg>
      <pc:sldChg chg="addSp delSp modSp mod">
        <pc:chgData name="Lego Foundation" userId="8c393efc067c9482" providerId="LiveId" clId="{C9F73531-2602-4C73-B5BE-71BAF0D5C4BC}" dt="2025-02-13T14:20:30.944" v="665" actId="1076"/>
        <pc:sldMkLst>
          <pc:docMk/>
          <pc:sldMk cId="3007954424" sldId="293"/>
        </pc:sldMkLst>
        <pc:spChg chg="mod">
          <ac:chgData name="Lego Foundation" userId="8c393efc067c9482" providerId="LiveId" clId="{C9F73531-2602-4C73-B5BE-71BAF0D5C4BC}" dt="2025-02-13T13:50:22.867" v="373" actId="1076"/>
          <ac:spMkLst>
            <pc:docMk/>
            <pc:sldMk cId="3007954424" sldId="293"/>
            <ac:spMk id="2" creationId="{AA666C9F-7D7B-EB7B-4CD5-E3AC079D8FAA}"/>
          </ac:spMkLst>
        </pc:spChg>
        <pc:picChg chg="del">
          <ac:chgData name="Lego Foundation" userId="8c393efc067c9482" providerId="LiveId" clId="{C9F73531-2602-4C73-B5BE-71BAF0D5C4BC}" dt="2025-02-13T13:49:41.257" v="365" actId="478"/>
          <ac:picMkLst>
            <pc:docMk/>
            <pc:sldMk cId="3007954424" sldId="293"/>
            <ac:picMk id="5" creationId="{9B5D3042-D33C-8AA9-32EB-AF035F167E49}"/>
          </ac:picMkLst>
        </pc:picChg>
        <pc:picChg chg="add mod">
          <ac:chgData name="Lego Foundation" userId="8c393efc067c9482" providerId="LiveId" clId="{C9F73531-2602-4C73-B5BE-71BAF0D5C4BC}" dt="2025-02-13T13:50:57.304" v="380" actId="1076"/>
          <ac:picMkLst>
            <pc:docMk/>
            <pc:sldMk cId="3007954424" sldId="293"/>
            <ac:picMk id="6" creationId="{24A36F8B-1BCD-6A42-1A66-03D8129248C9}"/>
          </ac:picMkLst>
        </pc:picChg>
        <pc:picChg chg="add mod">
          <ac:chgData name="Lego Foundation" userId="8c393efc067c9482" providerId="LiveId" clId="{C9F73531-2602-4C73-B5BE-71BAF0D5C4BC}" dt="2025-02-13T14:20:30.944" v="665" actId="1076"/>
          <ac:picMkLst>
            <pc:docMk/>
            <pc:sldMk cId="3007954424" sldId="293"/>
            <ac:picMk id="8" creationId="{18C4886F-63DB-E80F-461F-D5C7CA202B8F}"/>
          </ac:picMkLst>
        </pc:picChg>
      </pc:sldChg>
      <pc:sldChg chg="addSp delSp modSp add mod">
        <pc:chgData name="Lego Foundation" userId="8c393efc067c9482" providerId="LiveId" clId="{C9F73531-2602-4C73-B5BE-71BAF0D5C4BC}" dt="2025-02-13T14:19:39.432" v="651" actId="1076"/>
        <pc:sldMkLst>
          <pc:docMk/>
          <pc:sldMk cId="981878521" sldId="294"/>
        </pc:sldMkLst>
        <pc:spChg chg="mod">
          <ac:chgData name="Lego Foundation" userId="8c393efc067c9482" providerId="LiveId" clId="{C9F73531-2602-4C73-B5BE-71BAF0D5C4BC}" dt="2025-02-13T14:19:25.751" v="647" actId="1076"/>
          <ac:spMkLst>
            <pc:docMk/>
            <pc:sldMk cId="981878521" sldId="294"/>
            <ac:spMk id="2" creationId="{33CD932D-6C94-7172-562A-0C0A49D6ECCB}"/>
          </ac:spMkLst>
        </pc:spChg>
        <pc:picChg chg="del">
          <ac:chgData name="Lego Foundation" userId="8c393efc067c9482" providerId="LiveId" clId="{C9F73531-2602-4C73-B5BE-71BAF0D5C4BC}" dt="2025-02-13T13:40:21.177" v="353" actId="478"/>
          <ac:picMkLst>
            <pc:docMk/>
            <pc:sldMk cId="981878521" sldId="294"/>
            <ac:picMk id="5" creationId="{3DFFD7F4-5705-5BD7-A529-B034CDBF3724}"/>
          </ac:picMkLst>
        </pc:picChg>
        <pc:picChg chg="add mod">
          <ac:chgData name="Lego Foundation" userId="8c393efc067c9482" providerId="LiveId" clId="{C9F73531-2602-4C73-B5BE-71BAF0D5C4BC}" dt="2025-02-13T14:18:17.004" v="636" actId="14100"/>
          <ac:picMkLst>
            <pc:docMk/>
            <pc:sldMk cId="981878521" sldId="294"/>
            <ac:picMk id="6" creationId="{D3BBD223-624F-8D0F-D47F-8727CB49B56A}"/>
          </ac:picMkLst>
        </pc:picChg>
        <pc:picChg chg="add mod">
          <ac:chgData name="Lego Foundation" userId="8c393efc067c9482" providerId="LiveId" clId="{C9F73531-2602-4C73-B5BE-71BAF0D5C4BC}" dt="2025-02-13T14:19:39.432" v="651" actId="1076"/>
          <ac:picMkLst>
            <pc:docMk/>
            <pc:sldMk cId="981878521" sldId="294"/>
            <ac:picMk id="8" creationId="{4F51A81C-EBE7-BE55-4F73-57B7EC603F75}"/>
          </ac:picMkLst>
        </pc:picChg>
      </pc:sldChg>
      <pc:sldChg chg="addSp delSp modSp add mod">
        <pc:chgData name="Lego Foundation" userId="8c393efc067c9482" providerId="LiveId" clId="{C9F73531-2602-4C73-B5BE-71BAF0D5C4BC}" dt="2025-02-13T14:22:41.988" v="689" actId="1076"/>
        <pc:sldMkLst>
          <pc:docMk/>
          <pc:sldMk cId="1127632079" sldId="295"/>
        </pc:sldMkLst>
        <pc:spChg chg="mod">
          <ac:chgData name="Lego Foundation" userId="8c393efc067c9482" providerId="LiveId" clId="{C9F73531-2602-4C73-B5BE-71BAF0D5C4BC}" dt="2025-02-13T14:22:15.521" v="685" actId="14100"/>
          <ac:spMkLst>
            <pc:docMk/>
            <pc:sldMk cId="1127632079" sldId="295"/>
            <ac:spMk id="169" creationId="{17094136-E721-444D-A289-4783E23866D2}"/>
          </ac:spMkLst>
        </pc:spChg>
        <pc:picChg chg="del">
          <ac:chgData name="Lego Foundation" userId="8c393efc067c9482" providerId="LiveId" clId="{C9F73531-2602-4C73-B5BE-71BAF0D5C4BC}" dt="2025-02-13T14:08:32.896" v="494" actId="478"/>
          <ac:picMkLst>
            <pc:docMk/>
            <pc:sldMk cId="1127632079" sldId="295"/>
            <ac:picMk id="3" creationId="{F37713BE-E737-01C1-DF3F-ABB320004B96}"/>
          </ac:picMkLst>
        </pc:picChg>
        <pc:picChg chg="add mod">
          <ac:chgData name="Lego Foundation" userId="8c393efc067c9482" providerId="LiveId" clId="{C9F73531-2602-4C73-B5BE-71BAF0D5C4BC}" dt="2025-02-13T14:10:03.447" v="551" actId="14100"/>
          <ac:picMkLst>
            <pc:docMk/>
            <pc:sldMk cId="1127632079" sldId="295"/>
            <ac:picMk id="6" creationId="{C5C1E936-3D25-FB12-358D-0FF806F1A448}"/>
          </ac:picMkLst>
        </pc:picChg>
        <pc:picChg chg="add mod">
          <ac:chgData name="Lego Foundation" userId="8c393efc067c9482" providerId="LiveId" clId="{C9F73531-2602-4C73-B5BE-71BAF0D5C4BC}" dt="2025-02-13T14:22:41.988" v="689" actId="1076"/>
          <ac:picMkLst>
            <pc:docMk/>
            <pc:sldMk cId="1127632079" sldId="295"/>
            <ac:picMk id="12" creationId="{E48A70DF-4C84-A226-8FC5-6F3C935C4049}"/>
          </ac:picMkLst>
        </pc:picChg>
        <pc:inkChg chg="del">
          <ac:chgData name="Lego Foundation" userId="8c393efc067c9482" providerId="LiveId" clId="{C9F73531-2602-4C73-B5BE-71BAF0D5C4BC}" dt="2025-02-13T14:08:44.711" v="497" actId="478"/>
          <ac:inkMkLst>
            <pc:docMk/>
            <pc:sldMk cId="1127632079" sldId="295"/>
            <ac:inkMk id="7" creationId="{10DD1650-D773-AA49-D5E1-2C44AF0AB96E}"/>
          </ac:inkMkLst>
        </pc:inkChg>
        <pc:inkChg chg="del">
          <ac:chgData name="Lego Foundation" userId="8c393efc067c9482" providerId="LiveId" clId="{C9F73531-2602-4C73-B5BE-71BAF0D5C4BC}" dt="2025-02-13T14:08:41.151" v="496" actId="478"/>
          <ac:inkMkLst>
            <pc:docMk/>
            <pc:sldMk cId="1127632079" sldId="295"/>
            <ac:inkMk id="8" creationId="{BEDAD143-C432-A382-70BD-4199522B0DE6}"/>
          </ac:inkMkLst>
        </pc:inkChg>
        <pc:inkChg chg="del">
          <ac:chgData name="Lego Foundation" userId="8c393efc067c9482" providerId="LiveId" clId="{C9F73531-2602-4C73-B5BE-71BAF0D5C4BC}" dt="2025-02-13T14:08:38.864" v="495" actId="478"/>
          <ac:inkMkLst>
            <pc:docMk/>
            <pc:sldMk cId="1127632079" sldId="295"/>
            <ac:inkMk id="9" creationId="{0E767182-5100-EE9B-70EE-D1EC27EB4697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8T16:45:20.41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8T16:45:40.7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8T16:47:08.526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1 36 24575,'0'-5'0,"0"-7"0,0-7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8T16:45:20.41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8T16:45:40.7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8T16:47:08.526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1 36 24575,'0'-5'0,"0"-7"0,0-7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4b8c8c4d10_3_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g24b8c8c4d10_3_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55818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3" name="Google Shape;2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7" name="Google Shape;2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>
          <a:extLst>
            <a:ext uri="{FF2B5EF4-FFF2-40B4-BE49-F238E27FC236}">
              <a16:creationId xmlns:a16="http://schemas.microsoft.com/office/drawing/2014/main" id="{C068F220-486A-E8A0-BE35-471F0B29E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>
            <a:extLst>
              <a:ext uri="{FF2B5EF4-FFF2-40B4-BE49-F238E27FC236}">
                <a16:creationId xmlns:a16="http://schemas.microsoft.com/office/drawing/2014/main" id="{E2E4AA8E-5002-067B-CDBD-C8CFBFB219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4" name="Google Shape;144;p2:notes">
            <a:extLst>
              <a:ext uri="{FF2B5EF4-FFF2-40B4-BE49-F238E27FC236}">
                <a16:creationId xmlns:a16="http://schemas.microsoft.com/office/drawing/2014/main" id="{8F136F0A-76CF-C8FF-EA37-8B1A33A572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04882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4b8c8c4d10_3_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g24b8c8c4d10_3_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4b8c8c4d10_3_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g24b8c8c4d10_3_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29934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4b8c8c4d10_3_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g24b8c8c4d10_3_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4483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614E999E-E13D-DA13-55CB-8DF7B1B8A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4b8c8c4d10_3_771:notes">
            <a:extLst>
              <a:ext uri="{FF2B5EF4-FFF2-40B4-BE49-F238E27FC236}">
                <a16:creationId xmlns:a16="http://schemas.microsoft.com/office/drawing/2014/main" id="{31831196-8781-E20D-AA40-23C62C8093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g24b8c8c4d10_3_771:notes">
            <a:extLst>
              <a:ext uri="{FF2B5EF4-FFF2-40B4-BE49-F238E27FC236}">
                <a16:creationId xmlns:a16="http://schemas.microsoft.com/office/drawing/2014/main" id="{5C00C0A9-BD7A-613C-9656-8C63000A5E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5652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4b8c8c4d10_3_643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g24b8c8c4d10_3_643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g24b8c8c4d10_3_643"/>
          <p:cNvSpPr/>
          <p:nvPr/>
        </p:nvSpPr>
        <p:spPr>
          <a:xfrm rot="10800000">
            <a:off x="5058905" y="-100"/>
            <a:ext cx="4085100" cy="27369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g24b8c8c4d10_3_643"/>
          <p:cNvSpPr/>
          <p:nvPr/>
        </p:nvSpPr>
        <p:spPr>
          <a:xfrm>
            <a:off x="20327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g24b8c8c4d10_3_643"/>
          <p:cNvGrpSpPr/>
          <p:nvPr/>
        </p:nvGrpSpPr>
        <p:grpSpPr>
          <a:xfrm>
            <a:off x="255200" y="790"/>
            <a:ext cx="2250363" cy="1392365"/>
            <a:chOff x="255200" y="592"/>
            <a:chExt cx="2250363" cy="1044300"/>
          </a:xfrm>
        </p:grpSpPr>
        <p:sp>
          <p:nvSpPr>
            <p:cNvPr id="15" name="Google Shape;15;g24b8c8c4d10_3_643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g24b8c8c4d10_3_643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g24b8c8c4d10_3_643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g24b8c8c4d10_3_643"/>
          <p:cNvGrpSpPr/>
          <p:nvPr/>
        </p:nvGrpSpPr>
        <p:grpSpPr>
          <a:xfrm>
            <a:off x="905395" y="790"/>
            <a:ext cx="2250363" cy="1392365"/>
            <a:chOff x="905395" y="592"/>
            <a:chExt cx="2250363" cy="1044300"/>
          </a:xfrm>
        </p:grpSpPr>
        <p:sp>
          <p:nvSpPr>
            <p:cNvPr id="19" name="Google Shape;19;g24b8c8c4d10_3_643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g24b8c8c4d10_3_643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g24b8c8c4d10_3_643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g24b8c8c4d10_3_643"/>
          <p:cNvGrpSpPr/>
          <p:nvPr/>
        </p:nvGrpSpPr>
        <p:grpSpPr>
          <a:xfrm>
            <a:off x="7057468" y="6784"/>
            <a:ext cx="1851282" cy="1002839"/>
            <a:chOff x="6917201" y="0"/>
            <a:chExt cx="2227777" cy="863400"/>
          </a:xfrm>
        </p:grpSpPr>
        <p:sp>
          <p:nvSpPr>
            <p:cNvPr id="23" name="Google Shape;23;g24b8c8c4d10_3_64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g24b8c8c4d10_3_64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g24b8c8c4d10_3_64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g24b8c8c4d10_3_643"/>
          <p:cNvGrpSpPr/>
          <p:nvPr/>
        </p:nvGrpSpPr>
        <p:grpSpPr>
          <a:xfrm>
            <a:off x="6553032" y="5623802"/>
            <a:ext cx="2389068" cy="1234317"/>
            <a:chOff x="6917201" y="0"/>
            <a:chExt cx="2227777" cy="863400"/>
          </a:xfrm>
        </p:grpSpPr>
        <p:sp>
          <p:nvSpPr>
            <p:cNvPr id="27" name="Google Shape;27;g24b8c8c4d10_3_64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g24b8c8c4d10_3_64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g24b8c8c4d10_3_64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g24b8c8c4d10_3_643"/>
          <p:cNvGrpSpPr/>
          <p:nvPr/>
        </p:nvGrpSpPr>
        <p:grpSpPr>
          <a:xfrm>
            <a:off x="199149" y="5407536"/>
            <a:ext cx="2795414" cy="1444382"/>
            <a:chOff x="6917201" y="0"/>
            <a:chExt cx="2227777" cy="863400"/>
          </a:xfrm>
        </p:grpSpPr>
        <p:sp>
          <p:nvSpPr>
            <p:cNvPr id="31" name="Google Shape;31;g24b8c8c4d10_3_64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g24b8c8c4d10_3_64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g24b8c8c4d10_3_64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g24b8c8c4d10_3_643"/>
          <p:cNvSpPr txBox="1">
            <a:spLocks noGrp="1"/>
          </p:cNvSpPr>
          <p:nvPr>
            <p:ph type="ctrTitle"/>
          </p:nvPr>
        </p:nvSpPr>
        <p:spPr>
          <a:xfrm>
            <a:off x="1858703" y="2430444"/>
            <a:ext cx="5361300" cy="1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g24b8c8c4d10_3_643"/>
          <p:cNvSpPr txBox="1">
            <a:spLocks noGrp="1"/>
          </p:cNvSpPr>
          <p:nvPr>
            <p:ph type="subTitle" idx="1"/>
          </p:nvPr>
        </p:nvSpPr>
        <p:spPr>
          <a:xfrm>
            <a:off x="1858700" y="4550878"/>
            <a:ext cx="53613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g24b8c8c4d10_3_643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4b8c8c4d10_3_743"/>
          <p:cNvSpPr/>
          <p:nvPr/>
        </p:nvSpPr>
        <p:spPr>
          <a:xfrm flipH="1">
            <a:off x="5569200" y="3778767"/>
            <a:ext cx="3574800" cy="3079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g24b8c8c4d10_3_743"/>
          <p:cNvGrpSpPr/>
          <p:nvPr/>
        </p:nvGrpSpPr>
        <p:grpSpPr>
          <a:xfrm>
            <a:off x="5959222" y="5492768"/>
            <a:ext cx="2520952" cy="1365553"/>
            <a:chOff x="6917201" y="0"/>
            <a:chExt cx="2227777" cy="863400"/>
          </a:xfrm>
        </p:grpSpPr>
        <p:sp>
          <p:nvSpPr>
            <p:cNvPr id="112" name="Google Shape;112;g24b8c8c4d10_3_74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g24b8c8c4d10_3_74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g24b8c8c4d10_3_74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g24b8c8c4d10_3_743"/>
          <p:cNvGrpSpPr/>
          <p:nvPr/>
        </p:nvGrpSpPr>
        <p:grpSpPr>
          <a:xfrm>
            <a:off x="199149" y="3"/>
            <a:ext cx="2795414" cy="1444382"/>
            <a:chOff x="6917201" y="0"/>
            <a:chExt cx="2227777" cy="863400"/>
          </a:xfrm>
        </p:grpSpPr>
        <p:sp>
          <p:nvSpPr>
            <p:cNvPr id="116" name="Google Shape;116;g24b8c8c4d10_3_74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g24b8c8c4d10_3_74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g24b8c8c4d10_3_74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g24b8c8c4d10_3_743"/>
          <p:cNvSpPr txBox="1">
            <a:spLocks noGrp="1"/>
          </p:cNvSpPr>
          <p:nvPr>
            <p:ph type="title" hasCustomPrompt="1"/>
          </p:nvPr>
        </p:nvSpPr>
        <p:spPr>
          <a:xfrm>
            <a:off x="1385850" y="1845133"/>
            <a:ext cx="6372300" cy="18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g24b8c8c4d10_3_743"/>
          <p:cNvSpPr txBox="1">
            <a:spLocks noGrp="1"/>
          </p:cNvSpPr>
          <p:nvPr>
            <p:ph type="body" idx="1"/>
          </p:nvPr>
        </p:nvSpPr>
        <p:spPr>
          <a:xfrm>
            <a:off x="1385850" y="3818467"/>
            <a:ext cx="6372300" cy="8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g24b8c8c4d10_3_743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4b8c8c4d10_3_756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об'єкт" type="obj">
  <p:cSld name="OBJEC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4b8c8c4d10_3_758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100" cy="12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24b8c8c4d10_3_758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500" cy="3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marL="2286000" lvl="4" indent="-32575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marL="2743200" lvl="5" indent="-32575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marL="3200400" lvl="6" indent="-32575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marL="3657600" lvl="7" indent="-32575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marL="4114800" lvl="8" indent="-32575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>
            <a:endParaRPr/>
          </a:p>
        </p:txBody>
      </p:sp>
      <p:sp>
        <p:nvSpPr>
          <p:cNvPr id="127" name="Google Shape;127;g24b8c8c4d10_3_758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4b8c8c4d10_3_758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g24b8c8c4d10_3_758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b8c8c4d10_3_764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100" cy="12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24b8c8c4d10_3_764"/>
          <p:cNvSpPr txBox="1">
            <a:spLocks noGrp="1"/>
          </p:cNvSpPr>
          <p:nvPr>
            <p:ph type="body" idx="1"/>
          </p:nvPr>
        </p:nvSpPr>
        <p:spPr>
          <a:xfrm rot="5400000">
            <a:off x="2759245" y="822957"/>
            <a:ext cx="3603900" cy="6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marL="2286000" lvl="4" indent="-32575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marL="2743200" lvl="5" indent="-32575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marL="3200400" lvl="6" indent="-32575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marL="3657600" lvl="7" indent="-32575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marL="4114800" lvl="8" indent="-32575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>
            <a:endParaRPr/>
          </a:p>
        </p:txBody>
      </p:sp>
      <p:sp>
        <p:nvSpPr>
          <p:cNvPr id="133" name="Google Shape;133;g24b8c8c4d10_3_764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24b8c8c4d10_3_764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24b8c8c4d10_3_764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4b8c8c4d10_3_671"/>
          <p:cNvSpPr/>
          <p:nvPr/>
        </p:nvSpPr>
        <p:spPr>
          <a:xfrm flipH="1">
            <a:off x="4757100" y="3079200"/>
            <a:ext cx="4386900" cy="37788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g24b8c8c4d10_3_671"/>
          <p:cNvGrpSpPr/>
          <p:nvPr/>
        </p:nvGrpSpPr>
        <p:grpSpPr>
          <a:xfrm>
            <a:off x="5594191" y="5281486"/>
            <a:ext cx="2910145" cy="1576482"/>
            <a:chOff x="6917201" y="0"/>
            <a:chExt cx="2227777" cy="863400"/>
          </a:xfrm>
        </p:grpSpPr>
        <p:sp>
          <p:nvSpPr>
            <p:cNvPr id="40" name="Google Shape;40;g24b8c8c4d10_3_67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g24b8c8c4d10_3_67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g24b8c8c4d10_3_67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g24b8c8c4d10_3_671"/>
          <p:cNvGrpSpPr/>
          <p:nvPr/>
        </p:nvGrpSpPr>
        <p:grpSpPr>
          <a:xfrm>
            <a:off x="199149" y="3"/>
            <a:ext cx="2795414" cy="1444382"/>
            <a:chOff x="6917201" y="0"/>
            <a:chExt cx="2227777" cy="863400"/>
          </a:xfrm>
        </p:grpSpPr>
        <p:sp>
          <p:nvSpPr>
            <p:cNvPr id="44" name="Google Shape;44;g24b8c8c4d10_3_67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g24b8c8c4d10_3_67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g24b8c8c4d10_3_67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g24b8c8c4d10_3_671"/>
          <p:cNvSpPr txBox="1">
            <a:spLocks noGrp="1"/>
          </p:cNvSpPr>
          <p:nvPr>
            <p:ph type="title"/>
          </p:nvPr>
        </p:nvSpPr>
        <p:spPr>
          <a:xfrm>
            <a:off x="1888684" y="2328133"/>
            <a:ext cx="5377500" cy="2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g24b8c8c4d10_3_671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4b8c8c4d10_3_683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g24b8c8c4d10_3_683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24b8c8c4d10_3_683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g24b8c8c4d10_3_683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g24b8c8c4d10_3_683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g24b8c8c4d10_3_683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4b8c8c4d10_3_690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24b8c8c4d10_3_690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24b8c8c4d10_3_690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24b8c8c4d10_3_690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g24b8c8c4d10_3_690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36861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g24b8c8c4d10_3_690"/>
          <p:cNvSpPr txBox="1">
            <a:spLocks noGrp="1"/>
          </p:cNvSpPr>
          <p:nvPr>
            <p:ph type="body" idx="2"/>
          </p:nvPr>
        </p:nvSpPr>
        <p:spPr>
          <a:xfrm>
            <a:off x="4638675" y="2654300"/>
            <a:ext cx="36861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g24b8c8c4d10_3_690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4b8c8c4d10_3_698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24b8c8c4d10_3_698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24b8c8c4d10_3_698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24b8c8c4d10_3_698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g24b8c8c4d10_3_698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4b8c8c4d10_3_704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24b8c8c4d10_3_704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24b8c8c4d10_3_704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24b8c8c4d10_3_704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3709200" cy="18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g24b8c8c4d10_3_704"/>
          <p:cNvSpPr txBox="1">
            <a:spLocks noGrp="1"/>
          </p:cNvSpPr>
          <p:nvPr>
            <p:ph type="body" idx="1"/>
          </p:nvPr>
        </p:nvSpPr>
        <p:spPr>
          <a:xfrm>
            <a:off x="830700" y="3092067"/>
            <a:ext cx="3709200" cy="28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g24b8c8c4d10_3_704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4b8c8c4d10_3_711"/>
          <p:cNvSpPr/>
          <p:nvPr/>
        </p:nvSpPr>
        <p:spPr>
          <a:xfrm>
            <a:off x="0" y="3764192"/>
            <a:ext cx="7369200" cy="30891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24b8c8c4d10_3_711"/>
          <p:cNvSpPr/>
          <p:nvPr/>
        </p:nvSpPr>
        <p:spPr>
          <a:xfrm flipH="1">
            <a:off x="3583210" y="2072150"/>
            <a:ext cx="5560500" cy="4785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g24b8c8c4d10_3_711"/>
          <p:cNvGrpSpPr/>
          <p:nvPr/>
        </p:nvGrpSpPr>
        <p:grpSpPr>
          <a:xfrm>
            <a:off x="255991" y="-11"/>
            <a:ext cx="2251347" cy="1391229"/>
            <a:chOff x="3961956" y="4383950"/>
            <a:chExt cx="1160548" cy="548700"/>
          </a:xfrm>
        </p:grpSpPr>
        <p:sp>
          <p:nvSpPr>
            <p:cNvPr id="81" name="Google Shape;81;g24b8c8c4d10_3_71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g24b8c8c4d10_3_711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g24b8c8c4d10_3_711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g24b8c8c4d10_3_711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g24b8c8c4d10_3_711"/>
          <p:cNvGrpSpPr/>
          <p:nvPr/>
        </p:nvGrpSpPr>
        <p:grpSpPr>
          <a:xfrm>
            <a:off x="34934" y="6029501"/>
            <a:ext cx="1593306" cy="822734"/>
            <a:chOff x="6917201" y="0"/>
            <a:chExt cx="2227777" cy="863400"/>
          </a:xfrm>
        </p:grpSpPr>
        <p:sp>
          <p:nvSpPr>
            <p:cNvPr id="86" name="Google Shape;86;g24b8c8c4d10_3_7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g24b8c8c4d10_3_7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g24b8c8c4d10_3_7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g24b8c8c4d10_3_711"/>
          <p:cNvGrpSpPr/>
          <p:nvPr/>
        </p:nvGrpSpPr>
        <p:grpSpPr>
          <a:xfrm>
            <a:off x="5886353" y="1657"/>
            <a:ext cx="3257455" cy="1681990"/>
            <a:chOff x="6917201" y="0"/>
            <a:chExt cx="2227777" cy="863400"/>
          </a:xfrm>
        </p:grpSpPr>
        <p:sp>
          <p:nvSpPr>
            <p:cNvPr id="90" name="Google Shape;90;g24b8c8c4d10_3_7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g24b8c8c4d10_3_7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g24b8c8c4d10_3_7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g24b8c8c4d10_3_711"/>
          <p:cNvSpPr txBox="1">
            <a:spLocks noGrp="1"/>
          </p:cNvSpPr>
          <p:nvPr>
            <p:ph type="title"/>
          </p:nvPr>
        </p:nvSpPr>
        <p:spPr>
          <a:xfrm>
            <a:off x="1393929" y="1734861"/>
            <a:ext cx="6366900" cy="33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g24b8c8c4d10_3_711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4b8c8c4d10_3_729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24b8c8c4d10_3_729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24b8c8c4d10_3_729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4b8c8c4d10_3_729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6424200" cy="9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g24b8c8c4d10_3_729"/>
          <p:cNvSpPr txBox="1">
            <a:spLocks noGrp="1"/>
          </p:cNvSpPr>
          <p:nvPr>
            <p:ph type="subTitle" idx="1"/>
          </p:nvPr>
        </p:nvSpPr>
        <p:spPr>
          <a:xfrm>
            <a:off x="819150" y="2067600"/>
            <a:ext cx="58599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g24b8c8c4d10_3_729"/>
          <p:cNvSpPr txBox="1">
            <a:spLocks noGrp="1"/>
          </p:cNvSpPr>
          <p:nvPr>
            <p:ph type="body" idx="2"/>
          </p:nvPr>
        </p:nvSpPr>
        <p:spPr>
          <a:xfrm>
            <a:off x="819150" y="3289400"/>
            <a:ext cx="5859900" cy="27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g24b8c8c4d10_3_729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4b8c8c4d10_3_737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24b8c8c4d10_3_737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24b8c8c4d10_3_737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24b8c8c4d10_3_737"/>
          <p:cNvSpPr txBox="1">
            <a:spLocks noGrp="1"/>
          </p:cNvSpPr>
          <p:nvPr>
            <p:ph type="body" idx="1"/>
          </p:nvPr>
        </p:nvSpPr>
        <p:spPr>
          <a:xfrm>
            <a:off x="328025" y="5551333"/>
            <a:ext cx="7415100" cy="80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g24b8c8c4d10_3_737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4b8c8c4d10_3_63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g24b8c8c4d10_3_63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g24b8c8c4d10_3_639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customXml" Target="../ink/ink5.xml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customXml" Target="../ink/ink1.xml"/><Relationship Id="rId7" Type="http://schemas.openxmlformats.org/officeDocument/2006/relationships/image" Target="../media/image8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.xml"/><Relationship Id="rId5" Type="http://schemas.openxmlformats.org/officeDocument/2006/relationships/image" Target="../media/image70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 txBox="1">
            <a:spLocks noGrp="1"/>
          </p:cNvSpPr>
          <p:nvPr>
            <p:ph type="ctrTitle"/>
          </p:nvPr>
        </p:nvSpPr>
        <p:spPr>
          <a:xfrm>
            <a:off x="980825" y="679625"/>
            <a:ext cx="7321500" cy="3089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Libre Franklin"/>
              <a:buNone/>
            </a:pPr>
            <a:endParaRPr sz="3859" dirty="0">
              <a:solidFill>
                <a:srgbClr val="2012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Libre Franklin"/>
              <a:buNone/>
            </a:pPr>
            <a:endParaRPr sz="3859" dirty="0">
              <a:solidFill>
                <a:srgbClr val="2012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Libre Franklin"/>
              <a:buNone/>
            </a:pPr>
            <a:endParaRPr sz="3859" dirty="0">
              <a:solidFill>
                <a:srgbClr val="2012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Libre Franklin"/>
              <a:buNone/>
            </a:pPr>
            <a:r>
              <a:rPr lang="uk-UA" sz="3859" dirty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3859" b="1" dirty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rPr>
              <a:t>“Аналіз проведеної рефлексії КПК”</a:t>
            </a:r>
            <a:br>
              <a:rPr lang="uk-UA" sz="3859" b="1" dirty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3859" b="1" dirty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rPr>
              <a:t>(І семестр)</a:t>
            </a:r>
            <a:endParaRPr sz="3859" b="1" dirty="0">
              <a:solidFill>
                <a:srgbClr val="2012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"/>
          <p:cNvSpPr txBox="1">
            <a:spLocks noGrp="1"/>
          </p:cNvSpPr>
          <p:nvPr>
            <p:ph type="subTitle" idx="1"/>
          </p:nvPr>
        </p:nvSpPr>
        <p:spPr>
          <a:xfrm>
            <a:off x="3026228" y="5399314"/>
            <a:ext cx="4953001" cy="1153886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uk-UA" sz="2400" dirty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rPr>
              <a:t>Ірина Синя, завідувачка кабінету</a:t>
            </a:r>
            <a:endParaRPr sz="2400" dirty="0">
              <a:solidFill>
                <a:srgbClr val="2012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uk-UA" sz="2400" dirty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rPr>
              <a:t>10.07.2026р</a:t>
            </a:r>
            <a:r>
              <a:rPr lang="uk-UA" sz="3000" dirty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3000" dirty="0">
              <a:solidFill>
                <a:srgbClr val="2012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CD6C996-D440-B8B3-A65D-14B138BCF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825" y="679625"/>
            <a:ext cx="1404258" cy="8776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8">
          <a:extLst>
            <a:ext uri="{FF2B5EF4-FFF2-40B4-BE49-F238E27FC236}">
              <a16:creationId xmlns:a16="http://schemas.microsoft.com/office/drawing/2014/main" id="{995A593E-C72E-7F9C-AB2C-F439C7D2D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b8c8c4d10_3_771">
            <a:extLst>
              <a:ext uri="{FF2B5EF4-FFF2-40B4-BE49-F238E27FC236}">
                <a16:creationId xmlns:a16="http://schemas.microsoft.com/office/drawing/2014/main" id="{17094136-E721-444D-A289-4783E23866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0941" y="217714"/>
            <a:ext cx="8049744" cy="80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"/>
              <a:buNone/>
            </a:pPr>
            <a:r>
              <a:rPr lang="uk-UA" sz="3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Висновок щодо новизни отриманої інформації</a:t>
            </a:r>
            <a:endParaRPr sz="32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24b8c8c4d10_3_771">
            <a:extLst>
              <a:ext uri="{FF2B5EF4-FFF2-40B4-BE49-F238E27FC236}">
                <a16:creationId xmlns:a16="http://schemas.microsoft.com/office/drawing/2014/main" id="{D98CCA95-42AD-A86C-E060-2B3A36B836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70941" y="1665514"/>
            <a:ext cx="7485230" cy="497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Рукописні дані 1">
                <a:extLst>
                  <a:ext uri="{FF2B5EF4-FFF2-40B4-BE49-F238E27FC236}">
                    <a16:creationId xmlns:a16="http://schemas.microsoft.com/office/drawing/2014/main" id="{0AEFC78E-BCC0-64E2-0E10-E364AFEA5224}"/>
                  </a:ext>
                </a:extLst>
              </p14:cNvPr>
              <p14:cNvContentPartPr/>
              <p14:nvPr/>
            </p14:nvContentPartPr>
            <p14:xfrm>
              <a:off x="620537" y="5017920"/>
              <a:ext cx="360" cy="360"/>
            </p14:xfrm>
          </p:contentPart>
        </mc:Choice>
        <mc:Fallback xmlns="">
          <p:pic>
            <p:nvPicPr>
              <p:cNvPr id="2" name="Рукописні дані 1">
                <a:extLst>
                  <a:ext uri="{FF2B5EF4-FFF2-40B4-BE49-F238E27FC236}">
                    <a16:creationId xmlns:a16="http://schemas.microsoft.com/office/drawing/2014/main" id="{0AEFC78E-BCC0-64E2-0E10-E364AFEA52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1537" y="50089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Рукописні дані 4">
                <a:extLst>
                  <a:ext uri="{FF2B5EF4-FFF2-40B4-BE49-F238E27FC236}">
                    <a16:creationId xmlns:a16="http://schemas.microsoft.com/office/drawing/2014/main" id="{1C72B375-5953-6BB0-4F03-4691BA1EC423}"/>
                  </a:ext>
                </a:extLst>
              </p14:cNvPr>
              <p14:cNvContentPartPr/>
              <p14:nvPr/>
            </p14:nvContentPartPr>
            <p14:xfrm>
              <a:off x="620537" y="4985880"/>
              <a:ext cx="360" cy="360"/>
            </p14:xfrm>
          </p:contentPart>
        </mc:Choice>
        <mc:Fallback xmlns="">
          <p:pic>
            <p:nvPicPr>
              <p:cNvPr id="5" name="Рукописні дані 4">
                <a:extLst>
                  <a:ext uri="{FF2B5EF4-FFF2-40B4-BE49-F238E27FC236}">
                    <a16:creationId xmlns:a16="http://schemas.microsoft.com/office/drawing/2014/main" id="{1C72B375-5953-6BB0-4F03-4691BA1EC4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2537" y="4967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Рукописні дані 9">
                <a:extLst>
                  <a:ext uri="{FF2B5EF4-FFF2-40B4-BE49-F238E27FC236}">
                    <a16:creationId xmlns:a16="http://schemas.microsoft.com/office/drawing/2014/main" id="{5CE73F07-419F-C916-AA5F-63175F7AD750}"/>
                  </a:ext>
                </a:extLst>
              </p14:cNvPr>
              <p14:cNvContentPartPr/>
              <p14:nvPr/>
            </p14:nvContentPartPr>
            <p14:xfrm>
              <a:off x="10700537" y="3938640"/>
              <a:ext cx="360" cy="13320"/>
            </p14:xfrm>
          </p:contentPart>
        </mc:Choice>
        <mc:Fallback xmlns="">
          <p:pic>
            <p:nvPicPr>
              <p:cNvPr id="10" name="Рукописні дані 9">
                <a:extLst>
                  <a:ext uri="{FF2B5EF4-FFF2-40B4-BE49-F238E27FC236}">
                    <a16:creationId xmlns:a16="http://schemas.microsoft.com/office/drawing/2014/main" id="{5CE73F07-419F-C916-AA5F-63175F7AD75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64537" y="3902640"/>
                <a:ext cx="72000" cy="8496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48A70DF-4C84-A226-8FC5-6F3C935C40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15" y="340032"/>
            <a:ext cx="1262383" cy="78898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F43600-FFE6-CA8F-418A-1ABA2A3DFA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32" y="1400449"/>
            <a:ext cx="9031873" cy="536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32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b8c8c4d10_3_771"/>
          <p:cNvSpPr txBox="1">
            <a:spLocks noGrp="1"/>
          </p:cNvSpPr>
          <p:nvPr>
            <p:ph type="title"/>
          </p:nvPr>
        </p:nvSpPr>
        <p:spPr>
          <a:xfrm>
            <a:off x="1317171" y="125186"/>
            <a:ext cx="7434943" cy="93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"/>
              <a:buNone/>
            </a:pPr>
            <a:r>
              <a:rPr lang="uk-UA" sz="3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Висновок про практичність отриманих знань</a:t>
            </a:r>
            <a:endParaRPr sz="32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24b8c8c4d10_3_771"/>
          <p:cNvSpPr txBox="1">
            <a:spLocks noGrp="1"/>
          </p:cNvSpPr>
          <p:nvPr>
            <p:ph type="body" idx="1"/>
          </p:nvPr>
        </p:nvSpPr>
        <p:spPr>
          <a:xfrm>
            <a:off x="0" y="2449286"/>
            <a:ext cx="8556171" cy="419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None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70E8DA-9B6F-AC6B-C488-B9517585B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16" y="92529"/>
            <a:ext cx="1345474" cy="8409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EA7A72-E1BC-786D-1187-C59E0CE58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" y="1061357"/>
            <a:ext cx="8974183" cy="577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94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59420-2ACD-3BCA-A073-195DAC89C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D932D-6C94-7172-562A-0C0A49D6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17491"/>
            <a:ext cx="8077199" cy="960672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uk-UA" sz="3600" dirty="0">
                <a:solidFill>
                  <a:srgbClr val="002060"/>
                </a:solidFill>
                <a:latin typeface="+mj-lt"/>
              </a:rPr>
              <a:t>Використання матеріалів, розміщених на платформі 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MOODLE</a:t>
            </a:r>
            <a:endParaRPr lang="uk-UA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1153536-B1FE-5A7F-412F-9B1E7D674F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51A81C-EBE7-BE55-4F73-57B7EC603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002"/>
            <a:ext cx="1199439" cy="7496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1AA88A-5689-89AC-C84E-3B05D218E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1433"/>
            <a:ext cx="9144000" cy="537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78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 txBox="1">
            <a:spLocks noGrp="1"/>
          </p:cNvSpPr>
          <p:nvPr>
            <p:ph type="title"/>
          </p:nvPr>
        </p:nvSpPr>
        <p:spPr>
          <a:xfrm>
            <a:off x="1284413" y="215300"/>
            <a:ext cx="72072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Libre Franklin"/>
              <a:buNone/>
            </a:pPr>
            <a:r>
              <a:rPr lang="uk-UA" sz="3359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Дякуємо за співпрацю</a:t>
            </a:r>
            <a:endParaRPr sz="3359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5"/>
          <p:cNvSpPr txBox="1">
            <a:spLocks noGrp="1"/>
          </p:cNvSpPr>
          <p:nvPr>
            <p:ph type="body" idx="1"/>
          </p:nvPr>
        </p:nvSpPr>
        <p:spPr>
          <a:xfrm>
            <a:off x="1473803" y="1936174"/>
            <a:ext cx="6196500" cy="3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pic>
        <p:nvPicPr>
          <p:cNvPr id="207" name="Google Shape;207;p5" descr="pravylo 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4425" y="1353325"/>
            <a:ext cx="6989716" cy="5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"/>
          <p:cNvSpPr txBox="1">
            <a:spLocks noGrp="1"/>
          </p:cNvSpPr>
          <p:nvPr>
            <p:ph type="title"/>
          </p:nvPr>
        </p:nvSpPr>
        <p:spPr>
          <a:xfrm>
            <a:off x="978448" y="273608"/>
            <a:ext cx="69651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"/>
              <a:buNone/>
            </a:pPr>
            <a:r>
              <a:rPr lang="uk-UA" sz="3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cqe@loippo.lviv.ua</a:t>
            </a:r>
            <a:endParaRPr sz="3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8"/>
          <p:cNvSpPr txBox="1">
            <a:spLocks noGrp="1"/>
          </p:cNvSpPr>
          <p:nvPr>
            <p:ph type="body" idx="1"/>
          </p:nvPr>
        </p:nvSpPr>
        <p:spPr>
          <a:xfrm>
            <a:off x="453325" y="1571600"/>
            <a:ext cx="8373300" cy="49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None/>
            </a:pPr>
            <a:endParaRPr sz="3200"/>
          </a:p>
        </p:txBody>
      </p:sp>
      <p:pic>
        <p:nvPicPr>
          <p:cNvPr id="221" name="Google Shape;221;p8" descr="pravylo 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625" y="1353475"/>
            <a:ext cx="8530725" cy="520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"/>
          <p:cNvSpPr txBox="1">
            <a:spLocks noGrp="1"/>
          </p:cNvSpPr>
          <p:nvPr>
            <p:ph type="title"/>
          </p:nvPr>
        </p:nvSpPr>
        <p:spPr>
          <a:xfrm>
            <a:off x="514350" y="187800"/>
            <a:ext cx="8318100" cy="14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Libre Franklin"/>
              <a:buNone/>
            </a:pPr>
            <a:r>
              <a:rPr lang="uk-UA" sz="358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Опрацювали результати рефлексії:</a:t>
            </a:r>
            <a:br>
              <a:rPr lang="uk-UA" sz="358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358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(січень-червень 2026 р.)</a:t>
            </a:r>
            <a:br>
              <a:rPr lang="uk-UA" sz="358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sz="358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"/>
          <p:cNvSpPr txBox="1">
            <a:spLocks noGrp="1"/>
          </p:cNvSpPr>
          <p:nvPr>
            <p:ph type="body" idx="1"/>
          </p:nvPr>
        </p:nvSpPr>
        <p:spPr>
          <a:xfrm>
            <a:off x="1428728" y="1785926"/>
            <a:ext cx="6196405" cy="360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pic>
        <p:nvPicPr>
          <p:cNvPr id="164" name="Google Shape;164;p4" descr="pravylo 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350" y="1785926"/>
            <a:ext cx="8216699" cy="4536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5BD043-3030-C7CD-566A-DB5F66E85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853646"/>
            <a:ext cx="1194707" cy="7466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 txBox="1">
            <a:spLocks noGrp="1"/>
          </p:cNvSpPr>
          <p:nvPr>
            <p:ph type="title"/>
          </p:nvPr>
        </p:nvSpPr>
        <p:spPr>
          <a:xfrm>
            <a:off x="822450" y="98750"/>
            <a:ext cx="7654500" cy="9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Libre Franklin"/>
              <a:buNone/>
            </a:pPr>
            <a:r>
              <a:rPr lang="uk-UA" sz="327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Загальні результати (усі кафедри)</a:t>
            </a:r>
            <a:endParaRPr sz="327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0"/>
          <p:cNvSpPr txBox="1">
            <a:spLocks noGrp="1"/>
          </p:cNvSpPr>
          <p:nvPr>
            <p:ph type="body" idx="1"/>
          </p:nvPr>
        </p:nvSpPr>
        <p:spPr>
          <a:xfrm>
            <a:off x="84175" y="1023200"/>
            <a:ext cx="9060000" cy="58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" lvl="0" indent="-101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None/>
            </a:pPr>
            <a:endParaRPr sz="3200"/>
          </a:p>
        </p:txBody>
      </p:sp>
      <p:pic>
        <p:nvPicPr>
          <p:cNvPr id="214" name="Google Shape;214;p10" descr="pravylo 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030" y="1202326"/>
            <a:ext cx="8181344" cy="547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1FC72C-8DFA-0B50-8664-130DD1645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8" y="179225"/>
            <a:ext cx="119492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45">
          <a:extLst>
            <a:ext uri="{FF2B5EF4-FFF2-40B4-BE49-F238E27FC236}">
              <a16:creationId xmlns:a16="http://schemas.microsoft.com/office/drawing/2014/main" id="{2FAD98C3-0BB7-E02D-DC05-CEAB35606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">
            <a:extLst>
              <a:ext uri="{FF2B5EF4-FFF2-40B4-BE49-F238E27FC236}">
                <a16:creationId xmlns:a16="http://schemas.microsoft.com/office/drawing/2014/main" id="{B4C26E67-42AE-29AD-8624-DAF6F747AE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9450" y="489857"/>
            <a:ext cx="6965100" cy="1817914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Libre Franklin"/>
              <a:buNone/>
            </a:pPr>
            <a:r>
              <a:rPr lang="uk-UA" sz="3250" b="1" dirty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rPr>
              <a:t>Кількість учасників КПК </a:t>
            </a:r>
            <a:br>
              <a:rPr lang="uk-UA" sz="3250" b="1" dirty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3250" b="1" dirty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rPr>
              <a:t>І семестр 2026 р.</a:t>
            </a:r>
            <a:endParaRPr dirty="0">
              <a:solidFill>
                <a:srgbClr val="2012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">
            <a:extLst>
              <a:ext uri="{FF2B5EF4-FFF2-40B4-BE49-F238E27FC236}">
                <a16:creationId xmlns:a16="http://schemas.microsoft.com/office/drawing/2014/main" id="{A0ADA89F-BA5E-43AA-EC50-A353FBE858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03025" y="2427514"/>
            <a:ext cx="7771200" cy="431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>
                <a:latin typeface="Arial"/>
                <a:ea typeface="Arial"/>
                <a:cs typeface="Arial"/>
                <a:sym typeface="Arial"/>
              </a:rPr>
              <a:t>Всього слухачів: 12832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32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dirty="0"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uk-UA" sz="3000" i="1" dirty="0">
                <a:latin typeface="Arial"/>
                <a:ea typeface="Arial"/>
                <a:cs typeface="Arial"/>
                <a:sym typeface="Arial"/>
              </a:rPr>
              <a:t>30 (36) год спецкурси – 6267</a:t>
            </a:r>
            <a:endParaRPr lang="uk-UA" sz="3000" b="1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dirty="0"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uk-UA" sz="3000" i="1" dirty="0">
                <a:latin typeface="Arial"/>
                <a:ea typeface="Arial"/>
                <a:cs typeface="Arial"/>
                <a:sym typeface="Arial"/>
              </a:rPr>
              <a:t>8 (15) год спецкурси – 6565</a:t>
            </a:r>
            <a:endParaRPr lang="uk-UA" sz="3000" b="1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32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AADA70-E96A-DDAE-709D-055CCAE33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15" y="115950"/>
            <a:ext cx="1602378" cy="100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71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"/>
          <p:cNvSpPr txBox="1">
            <a:spLocks noGrp="1"/>
          </p:cNvSpPr>
          <p:nvPr>
            <p:ph type="title"/>
          </p:nvPr>
        </p:nvSpPr>
        <p:spPr>
          <a:xfrm>
            <a:off x="1089450" y="489857"/>
            <a:ext cx="6965100" cy="1817914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Libre Franklin"/>
              <a:buNone/>
            </a:pPr>
            <a:r>
              <a:rPr lang="uk-UA" sz="3250" b="1" dirty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rPr>
              <a:t>Кількісний склад курсів/спецкурсів</a:t>
            </a:r>
            <a:endParaRPr dirty="0">
              <a:solidFill>
                <a:srgbClr val="2012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"/>
          <p:cNvSpPr txBox="1">
            <a:spLocks noGrp="1"/>
          </p:cNvSpPr>
          <p:nvPr>
            <p:ph type="body" idx="1"/>
          </p:nvPr>
        </p:nvSpPr>
        <p:spPr>
          <a:xfrm>
            <a:off x="803025" y="2427514"/>
            <a:ext cx="7771200" cy="431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>
                <a:latin typeface="Arial"/>
                <a:ea typeface="Arial"/>
                <a:cs typeface="Arial"/>
                <a:sym typeface="Arial"/>
              </a:rPr>
              <a:t>І семестр 2026 рік: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dirty="0"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uk-UA" sz="3000" i="1" dirty="0">
                <a:latin typeface="Arial"/>
                <a:ea typeface="Arial"/>
                <a:cs typeface="Arial"/>
                <a:sym typeface="Arial"/>
              </a:rPr>
              <a:t>30 (36) год спецкурси – </a:t>
            </a:r>
            <a:r>
              <a:rPr lang="uk-UA" sz="3000" b="1" i="1" dirty="0">
                <a:latin typeface="Arial"/>
                <a:ea typeface="Arial"/>
                <a:cs typeface="Arial"/>
                <a:sym typeface="Arial"/>
              </a:rPr>
              <a:t>93 програми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dirty="0"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uk-UA" sz="3000" i="1" dirty="0">
                <a:latin typeface="Arial"/>
                <a:ea typeface="Arial"/>
                <a:cs typeface="Arial"/>
                <a:sym typeface="Arial"/>
              </a:rPr>
              <a:t>8 (15) год спецкурси – </a:t>
            </a:r>
            <a:r>
              <a:rPr lang="uk-UA" sz="3000" b="1" i="1" dirty="0">
                <a:latin typeface="Arial"/>
                <a:ea typeface="Arial"/>
                <a:cs typeface="Arial"/>
                <a:sym typeface="Arial"/>
              </a:rPr>
              <a:t>69 програм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dirty="0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822FD8-79A0-4FD1-C45E-572C0EB28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56" y="149403"/>
            <a:ext cx="1451957" cy="9074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66C9F-7D7B-EB7B-4CD5-E3AC079D8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7" y="94183"/>
            <a:ext cx="7924799" cy="890231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002060"/>
                </a:solidFill>
                <a:latin typeface="+mj-lt"/>
              </a:rPr>
              <a:t>Задоволення</a:t>
            </a:r>
            <a:r>
              <a:rPr lang="uk-UA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uk-UA" sz="3600" b="1" dirty="0">
                <a:solidFill>
                  <a:srgbClr val="002060"/>
                </a:solidFill>
                <a:latin typeface="+mj-lt"/>
              </a:rPr>
              <a:t>навчанням </a:t>
            </a:r>
            <a:br>
              <a:rPr lang="uk-UA" sz="3600" b="1" dirty="0">
                <a:solidFill>
                  <a:srgbClr val="002060"/>
                </a:solidFill>
                <a:latin typeface="+mj-lt"/>
              </a:rPr>
            </a:br>
            <a:r>
              <a:rPr lang="uk-UA" sz="3600" b="1" dirty="0">
                <a:solidFill>
                  <a:srgbClr val="002060"/>
                </a:solidFill>
                <a:latin typeface="+mj-lt"/>
              </a:rPr>
              <a:t>на курсах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AA12BEA-F440-CB82-7475-B52E5F10D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C4886F-63DB-E80F-461F-D5C7CA202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0" y="211937"/>
            <a:ext cx="1160133" cy="7250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A89922-4248-C6CC-0B96-18B5D743C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0" y="984414"/>
            <a:ext cx="9063920" cy="582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54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b8c8c4d10_3_771"/>
          <p:cNvSpPr txBox="1">
            <a:spLocks noGrp="1"/>
          </p:cNvSpPr>
          <p:nvPr>
            <p:ph type="title"/>
          </p:nvPr>
        </p:nvSpPr>
        <p:spPr>
          <a:xfrm>
            <a:off x="1621972" y="157844"/>
            <a:ext cx="6476999" cy="571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"/>
              <a:buNone/>
            </a:pPr>
            <a:br>
              <a:rPr lang="uk-UA" sz="3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3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вибір курсу (в розрізі по інституту)</a:t>
            </a:r>
            <a:endParaRPr sz="32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24b8c8c4d10_3_771"/>
          <p:cNvSpPr txBox="1">
            <a:spLocks noGrp="1"/>
          </p:cNvSpPr>
          <p:nvPr>
            <p:ph type="body" idx="1"/>
          </p:nvPr>
        </p:nvSpPr>
        <p:spPr>
          <a:xfrm>
            <a:off x="-76200" y="0"/>
            <a:ext cx="8632371" cy="664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BA3C7A-86F4-B6DF-284E-F5CA1F054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9" y="337458"/>
            <a:ext cx="1284514" cy="80282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A4B97C-683A-6396-9A3E-74247E55F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0279"/>
            <a:ext cx="9143999" cy="57152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b8c8c4d10_3_771"/>
          <p:cNvSpPr txBox="1">
            <a:spLocks noGrp="1"/>
          </p:cNvSpPr>
          <p:nvPr>
            <p:ph type="title"/>
          </p:nvPr>
        </p:nvSpPr>
        <p:spPr>
          <a:xfrm>
            <a:off x="435430" y="217715"/>
            <a:ext cx="8338456" cy="566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"/>
              <a:buNone/>
            </a:pPr>
            <a:br>
              <a:rPr lang="uk-UA" sz="3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36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Мотивація вибору курсу</a:t>
            </a:r>
            <a:endParaRPr sz="36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24b8c8c4d10_3_771"/>
          <p:cNvSpPr txBox="1">
            <a:spLocks noGrp="1"/>
          </p:cNvSpPr>
          <p:nvPr>
            <p:ph type="body" idx="1"/>
          </p:nvPr>
        </p:nvSpPr>
        <p:spPr>
          <a:xfrm>
            <a:off x="0" y="2449286"/>
            <a:ext cx="8556171" cy="419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None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01E4E3-B82B-6F35-8DBA-61228A16E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8" y="148988"/>
            <a:ext cx="1338943" cy="83683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7CA7D8-EC0F-E02B-15EF-22C751085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15" y="1164771"/>
            <a:ext cx="8685685" cy="569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82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b8c8c4d10_3_771"/>
          <p:cNvSpPr txBox="1">
            <a:spLocks noGrp="1"/>
          </p:cNvSpPr>
          <p:nvPr>
            <p:ph type="title"/>
          </p:nvPr>
        </p:nvSpPr>
        <p:spPr>
          <a:xfrm>
            <a:off x="-76200" y="76200"/>
            <a:ext cx="9100634" cy="94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"/>
              <a:buNone/>
            </a:pPr>
            <a:br>
              <a:rPr lang="uk-UA" sz="3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3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Навчальні матеріали, </a:t>
            </a:r>
            <a:br>
              <a:rPr lang="uk-UA" sz="3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3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інформація, надані на курсах</a:t>
            </a:r>
            <a:br>
              <a:rPr lang="uk-UA" sz="3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24b8c8c4d10_3_771"/>
          <p:cNvSpPr txBox="1">
            <a:spLocks noGrp="1"/>
          </p:cNvSpPr>
          <p:nvPr>
            <p:ph type="body" idx="1"/>
          </p:nvPr>
        </p:nvSpPr>
        <p:spPr>
          <a:xfrm>
            <a:off x="1070941" y="1665514"/>
            <a:ext cx="7485230" cy="497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Char char="O"/>
            </a:pPr>
            <a:endParaRPr lang="uk-UA" sz="200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Рукописні дані 1">
                <a:extLst>
                  <a:ext uri="{FF2B5EF4-FFF2-40B4-BE49-F238E27FC236}">
                    <a16:creationId xmlns:a16="http://schemas.microsoft.com/office/drawing/2014/main" id="{1F52F715-052A-CF76-24BA-2DF383771770}"/>
                  </a:ext>
                </a:extLst>
              </p14:cNvPr>
              <p14:cNvContentPartPr/>
              <p14:nvPr/>
            </p14:nvContentPartPr>
            <p14:xfrm>
              <a:off x="620537" y="5017920"/>
              <a:ext cx="360" cy="360"/>
            </p14:xfrm>
          </p:contentPart>
        </mc:Choice>
        <mc:Fallback xmlns="">
          <p:pic>
            <p:nvPicPr>
              <p:cNvPr id="2" name="Рукописні дані 1">
                <a:extLst>
                  <a:ext uri="{FF2B5EF4-FFF2-40B4-BE49-F238E27FC236}">
                    <a16:creationId xmlns:a16="http://schemas.microsoft.com/office/drawing/2014/main" id="{1F52F715-052A-CF76-24BA-2DF3837717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1897" y="50089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Рукописні дані 4">
                <a:extLst>
                  <a:ext uri="{FF2B5EF4-FFF2-40B4-BE49-F238E27FC236}">
                    <a16:creationId xmlns:a16="http://schemas.microsoft.com/office/drawing/2014/main" id="{593AEDCF-CDFC-0383-5349-5720E24DBC3F}"/>
                  </a:ext>
                </a:extLst>
              </p14:cNvPr>
              <p14:cNvContentPartPr/>
              <p14:nvPr/>
            </p14:nvContentPartPr>
            <p14:xfrm>
              <a:off x="620537" y="4985880"/>
              <a:ext cx="360" cy="360"/>
            </p14:xfrm>
          </p:contentPart>
        </mc:Choice>
        <mc:Fallback xmlns="">
          <p:pic>
            <p:nvPicPr>
              <p:cNvPr id="5" name="Рукописні дані 4">
                <a:extLst>
                  <a:ext uri="{FF2B5EF4-FFF2-40B4-BE49-F238E27FC236}">
                    <a16:creationId xmlns:a16="http://schemas.microsoft.com/office/drawing/2014/main" id="{593AEDCF-CDFC-0383-5349-5720E24DBC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2897" y="4967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Рукописні дані 9">
                <a:extLst>
                  <a:ext uri="{FF2B5EF4-FFF2-40B4-BE49-F238E27FC236}">
                    <a16:creationId xmlns:a16="http://schemas.microsoft.com/office/drawing/2014/main" id="{A227A5C6-EA25-68C5-29D1-B34C17376877}"/>
                  </a:ext>
                </a:extLst>
              </p14:cNvPr>
              <p14:cNvContentPartPr/>
              <p14:nvPr/>
            </p14:nvContentPartPr>
            <p14:xfrm>
              <a:off x="10700537" y="3938640"/>
              <a:ext cx="360" cy="13320"/>
            </p14:xfrm>
          </p:contentPart>
        </mc:Choice>
        <mc:Fallback xmlns="">
          <p:pic>
            <p:nvPicPr>
              <p:cNvPr id="10" name="Рукописні дані 9">
                <a:extLst>
                  <a:ext uri="{FF2B5EF4-FFF2-40B4-BE49-F238E27FC236}">
                    <a16:creationId xmlns:a16="http://schemas.microsoft.com/office/drawing/2014/main" id="{A227A5C6-EA25-68C5-29D1-B34C1737687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664897" y="3902640"/>
                <a:ext cx="72000" cy="8496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4B178F1-54DC-19AF-5765-23BDF5E567F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366" y="399645"/>
            <a:ext cx="1219377" cy="7621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97286F-9441-BE5B-9BBF-BD171690B9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366" y="1301883"/>
            <a:ext cx="9061994" cy="555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77642"/>
      </p:ext>
    </p:extLst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155</Words>
  <Application>Microsoft Office PowerPoint</Application>
  <PresentationFormat>Екран (4:3)</PresentationFormat>
  <Paragraphs>93</Paragraphs>
  <Slides>14</Slides>
  <Notes>12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Calibri</vt:lpstr>
      <vt:lpstr>Libre Franklin</vt:lpstr>
      <vt:lpstr>Arial</vt:lpstr>
      <vt:lpstr>Nunito</vt:lpstr>
      <vt:lpstr>Shift</vt:lpstr>
      <vt:lpstr>    “Аналіз проведеної рефлексії КПК” (І семестр)</vt:lpstr>
      <vt:lpstr>Опрацювали результати рефлексії: (січень-червень 2026 р.) </vt:lpstr>
      <vt:lpstr>Загальні результати (усі кафедри)</vt:lpstr>
      <vt:lpstr>Кількість учасників КПК  І семестр 2026 р.</vt:lpstr>
      <vt:lpstr>Кількісний склад курсів/спецкурсів</vt:lpstr>
      <vt:lpstr>Задоволення навчанням  на курсах</vt:lpstr>
      <vt:lpstr> вибір курсу (в розрізі по інституту)</vt:lpstr>
      <vt:lpstr> Мотивація вибору курсу</vt:lpstr>
      <vt:lpstr> Навчальні матеріали,  інформація, надані на курсах </vt:lpstr>
      <vt:lpstr>Висновок щодо новизни отриманої інформації</vt:lpstr>
      <vt:lpstr>Висновок про практичність отриманих знань</vt:lpstr>
      <vt:lpstr> Використання матеріалів, розміщених на платформі MOODLE</vt:lpstr>
      <vt:lpstr>Дякуємо за співпрацю</vt:lpstr>
      <vt:lpstr>cqe@loippo.lviv.ua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“Аналіз проведеної рефлексії КПК” (І семестр)</dc:title>
  <dc:creator>Kafedra</dc:creator>
  <cp:lastModifiedBy>Lego Foundation</cp:lastModifiedBy>
  <cp:revision>77</cp:revision>
  <dcterms:created xsi:type="dcterms:W3CDTF">2021-10-11T13:01:12Z</dcterms:created>
  <dcterms:modified xsi:type="dcterms:W3CDTF">2026-07-13T10:12:51Z</dcterms:modified>
</cp:coreProperties>
</file>